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26/07/2024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AF763832-C8ED-65CA-A247-DCEFFA88DF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BRITISH AIRWAYS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CUSTOMER RATING ANALYSIS AND INSIGHTS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54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2C54F4-DAED-FED7-68C7-5A0CF7BD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80" y="603490"/>
            <a:ext cx="2772602" cy="27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157345-9F24-14B1-5091-7686B936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144" y="607520"/>
            <a:ext cx="2778059" cy="277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19F804-3D32-070F-A750-528F9834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4" y="2565351"/>
            <a:ext cx="4846320" cy="27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0D59C2-727F-4467-9205-0251DB7B9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82" y="4209017"/>
            <a:ext cx="2710122" cy="21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15525-388B-B962-7665-ADDDBD7EABC7}"/>
              </a:ext>
            </a:extLst>
          </p:cNvPr>
          <p:cNvSpPr txBox="1"/>
          <p:nvPr/>
        </p:nvSpPr>
        <p:spPr>
          <a:xfrm>
            <a:off x="386080" y="1656080"/>
            <a:ext cx="18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RATING</a:t>
            </a:r>
          </a:p>
          <a:p>
            <a:pPr algn="ctr"/>
            <a:r>
              <a:rPr lang="en-US" dirty="0"/>
              <a:t>4.64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0172B-FF74-6026-703F-75E035DB9E99}"/>
              </a:ext>
            </a:extLst>
          </p:cNvPr>
          <p:cNvSpPr txBox="1"/>
          <p:nvPr/>
        </p:nvSpPr>
        <p:spPr>
          <a:xfrm>
            <a:off x="2316671" y="1639567"/>
            <a:ext cx="2204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REVIWED COUNTRIES</a:t>
            </a:r>
          </a:p>
          <a:p>
            <a:pPr algn="ctr"/>
            <a:r>
              <a:rPr lang="en-US" dirty="0"/>
              <a:t>102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9BAED-426E-1E95-E0C1-5B0CCFDF237E}"/>
              </a:ext>
            </a:extLst>
          </p:cNvPr>
          <p:cNvSpPr txBox="1"/>
          <p:nvPr/>
        </p:nvSpPr>
        <p:spPr>
          <a:xfrm>
            <a:off x="4635986" y="1656080"/>
            <a:ext cx="1662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REVIEWS</a:t>
            </a:r>
          </a:p>
          <a:p>
            <a:pPr algn="ctr"/>
            <a:r>
              <a:rPr lang="en-US" dirty="0"/>
              <a:t>3825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F20B5-BB1E-B1D7-4CA1-5DE5F1220409}"/>
              </a:ext>
            </a:extLst>
          </p:cNvPr>
          <p:cNvSpPr txBox="1">
            <a:spLocks/>
          </p:cNvSpPr>
          <p:nvPr/>
        </p:nvSpPr>
        <p:spPr>
          <a:xfrm>
            <a:off x="183638" y="5295696"/>
            <a:ext cx="5256168" cy="1352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All Customers liked Cabin crew service and staff, general economy seats. </a:t>
            </a:r>
            <a:r>
              <a:rPr lang="en-GB" sz="1400" b="1" i="1" dirty="0">
                <a:solidFill>
                  <a:schemeClr val="tx1"/>
                </a:solidFill>
              </a:rPr>
              <a:t>Many</a:t>
            </a:r>
            <a:r>
              <a:rPr lang="en-GB" sz="1400" b="1" dirty="0">
                <a:solidFill>
                  <a:schemeClr val="tx1"/>
                </a:solidFill>
              </a:rPr>
              <a:t> </a:t>
            </a:r>
            <a:r>
              <a:rPr lang="en-GB" sz="1400" b="1" i="1" dirty="0">
                <a:solidFill>
                  <a:schemeClr val="tx1"/>
                </a:solidFill>
              </a:rPr>
              <a:t>travelled</a:t>
            </a:r>
            <a:r>
              <a:rPr lang="en-GB" sz="1400" b="1" dirty="0">
                <a:solidFill>
                  <a:schemeClr val="tx1"/>
                </a:solidFill>
              </a:rPr>
              <a:t> in </a:t>
            </a:r>
            <a:r>
              <a:rPr lang="en-GB" sz="1400" b="1" i="1" dirty="0">
                <a:solidFill>
                  <a:schemeClr val="tx1"/>
                </a:solidFill>
              </a:rPr>
              <a:t>Business</a:t>
            </a:r>
            <a:r>
              <a:rPr lang="en-GB" sz="1400" b="1" dirty="0">
                <a:solidFill>
                  <a:schemeClr val="tx1"/>
                </a:solidFill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class.</a:t>
            </a:r>
          </a:p>
          <a:p>
            <a:pPr algn="l"/>
            <a:r>
              <a:rPr lang="en-GB" b="1" dirty="0">
                <a:solidFill>
                  <a:srgbClr val="FF0000"/>
                </a:solidFill>
              </a:rPr>
              <a:t>Focus on </a:t>
            </a:r>
            <a:r>
              <a:rPr lang="en-GB" dirty="0">
                <a:solidFill>
                  <a:schemeClr val="tx1"/>
                </a:solidFill>
              </a:rPr>
              <a:t>– Economy class service, seats, enhance inflight entertainment experience and importantly </a:t>
            </a:r>
            <a:r>
              <a:rPr lang="en-GB" b="1" dirty="0">
                <a:solidFill>
                  <a:srgbClr val="FF0000"/>
                </a:solidFill>
              </a:rPr>
              <a:t>Delays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b="1" dirty="0">
                <a:solidFill>
                  <a:srgbClr val="FF0000"/>
                </a:solidFill>
              </a:rPr>
              <a:t>Enhance</a:t>
            </a:r>
            <a:r>
              <a:rPr lang="en-GB" dirty="0">
                <a:solidFill>
                  <a:schemeClr val="tx1"/>
                </a:solidFill>
              </a:rPr>
              <a:t> the experience of business class, it seems customers want value for money. </a:t>
            </a:r>
            <a:r>
              <a:rPr lang="en-GB" b="1" dirty="0">
                <a:solidFill>
                  <a:srgbClr val="FF0000"/>
                </a:solidFill>
              </a:rPr>
              <a:t>Improve</a:t>
            </a:r>
            <a:r>
              <a:rPr lang="en-GB" dirty="0">
                <a:solidFill>
                  <a:schemeClr val="tx1"/>
                </a:solidFill>
              </a:rPr>
              <a:t> Customer service on refund requests and process</a:t>
            </a:r>
            <a:r>
              <a:rPr lang="en-GB" dirty="0"/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8853AB-5E22-A3B5-64DF-40CEA7F51AC6}"/>
              </a:ext>
            </a:extLst>
          </p:cNvPr>
          <p:cNvSpPr txBox="1">
            <a:spLocks/>
          </p:cNvSpPr>
          <p:nvPr/>
        </p:nvSpPr>
        <p:spPr>
          <a:xfrm>
            <a:off x="5950333" y="3473414"/>
            <a:ext cx="2878284" cy="31820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1pPr>
            <a:lvl2pPr marL="7938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2pPr>
            <a:lvl3pPr marL="447675" indent="-18891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3pPr>
            <a:lvl4pPr marL="715963" indent="-2333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1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4pPr>
            <a:lvl5pPr marL="984250" indent="-2333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100" b="0" i="0" kern="1200">
                <a:solidFill>
                  <a:srgbClr val="0B5574"/>
                </a:solidFill>
                <a:latin typeface="Mylius Modern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customers are happy and unsatisfied about for different ratings class: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7-10 ratings wrote about </a:t>
            </a:r>
            <a:r>
              <a:rPr lang="en-GB" sz="1200" i="1" dirty="0">
                <a:solidFill>
                  <a:schemeClr val="tx1"/>
                </a:solidFill>
              </a:rPr>
              <a:t>comfortable seats, good inflight entertainment, descent food quality.</a:t>
            </a:r>
            <a:endParaRPr lang="en-GB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200" dirty="0"/>
              <a:t>4-6 ratings </a:t>
            </a:r>
            <a:r>
              <a:rPr lang="en-GB" sz="1200" dirty="0">
                <a:solidFill>
                  <a:schemeClr val="tx1"/>
                </a:solidFill>
              </a:rPr>
              <a:t>faced problem </a:t>
            </a:r>
            <a:r>
              <a:rPr lang="en-GB" sz="1200" dirty="0"/>
              <a:t>with </a:t>
            </a:r>
            <a:r>
              <a:rPr lang="en-GB" sz="1200" dirty="0">
                <a:solidFill>
                  <a:schemeClr val="tx1"/>
                </a:solidFill>
              </a:rPr>
              <a:t>small entertainment screen, long passport check queue, bad business class experience. 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1-3 ratings wrote </a:t>
            </a:r>
            <a:r>
              <a:rPr lang="en-GB" sz="1200" dirty="0">
                <a:solidFill>
                  <a:schemeClr val="tx1"/>
                </a:solidFill>
              </a:rPr>
              <a:t>dissatisfaction</a:t>
            </a:r>
            <a:r>
              <a:rPr lang="en-GB" sz="1200" dirty="0"/>
              <a:t> on </a:t>
            </a:r>
            <a:r>
              <a:rPr lang="en-GB" sz="1200" dirty="0">
                <a:solidFill>
                  <a:schemeClr val="tx1"/>
                </a:solidFill>
              </a:rPr>
              <a:t>congested middle seat and small screen </a:t>
            </a:r>
            <a:r>
              <a:rPr lang="en-GB" sz="1200" dirty="0"/>
              <a:t>while they </a:t>
            </a:r>
            <a:r>
              <a:rPr lang="en-GB" sz="1200" dirty="0">
                <a:solidFill>
                  <a:schemeClr val="tx1"/>
                </a:solidFill>
              </a:rPr>
              <a:t>liked the seats and the food. 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144</Words>
  <Application>Microsoft Macintosh PowerPoint</Application>
  <PresentationFormat>Widescreen</PresentationFormat>
  <Paragraphs>15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BRITISH AIRWAYS</vt:lpstr>
      <vt:lpstr>KEY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Karthik Doguparthi</cp:lastModifiedBy>
  <cp:revision>3</cp:revision>
  <dcterms:created xsi:type="dcterms:W3CDTF">2022-12-06T11:13:27Z</dcterms:created>
  <dcterms:modified xsi:type="dcterms:W3CDTF">2024-07-27T00:29:06Z</dcterms:modified>
</cp:coreProperties>
</file>